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3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2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8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7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2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0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9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8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8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2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5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6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359BEF-58E3-4A54-AB06-435D1A501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Rectangle">
            <a:extLst>
              <a:ext uri="{FF2B5EF4-FFF2-40B4-BE49-F238E27FC236}">
                <a16:creationId xmlns:a16="http://schemas.microsoft.com/office/drawing/2014/main" id="{E5CBF618-D78A-412F-9D86-1D6288E82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 descr="A lion resting in his throne">
            <a:extLst>
              <a:ext uri="{FF2B5EF4-FFF2-40B4-BE49-F238E27FC236}">
                <a16:creationId xmlns:a16="http://schemas.microsoft.com/office/drawing/2014/main" id="{3FD77A33-2324-3E71-9366-93F2A80CE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263" b="11859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0575-2593-C7AE-ECFF-46D107439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98643"/>
            <a:ext cx="5243394" cy="51897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Blue Ridge Lions Club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48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4728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408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0D0BE-9FDB-EC62-6A62-FD9560EED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9042" y="698643"/>
            <a:ext cx="4124758" cy="53014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The month in Review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And what’s ahead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November 10, 2022</a:t>
            </a:r>
          </a:p>
        </p:txBody>
      </p:sp>
    </p:spTree>
    <p:extLst>
      <p:ext uri="{BB962C8B-B14F-4D97-AF65-F5344CB8AC3E}">
        <p14:creationId xmlns:p14="http://schemas.microsoft.com/office/powerpoint/2010/main" val="2819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5D31-BA1E-AEF6-9936-42BE8A70B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0" r="43144"/>
          <a:stretch/>
        </p:blipFill>
        <p:spPr>
          <a:xfrm rot="5400000">
            <a:off x="3110816" y="-1922190"/>
            <a:ext cx="5970368" cy="105867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A4F5B9-0A8D-081C-847D-1AAB9394663F}"/>
              </a:ext>
            </a:extLst>
          </p:cNvPr>
          <p:cNvSpPr txBox="1"/>
          <p:nvPr/>
        </p:nvSpPr>
        <p:spPr>
          <a:xfrm>
            <a:off x="1657978" y="653143"/>
            <a:ext cx="878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Belk Charity Sale to raise money for charitable causes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5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2DC0-692A-4060-F41B-DD31F2B0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239C7-A585-86CA-BB46-FF3292CCF594}"/>
              </a:ext>
            </a:extLst>
          </p:cNvPr>
          <p:cNvSpPr txBox="1"/>
          <p:nvPr/>
        </p:nvSpPr>
        <p:spPr>
          <a:xfrm>
            <a:off x="1352550" y="1690688"/>
            <a:ext cx="10001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Greer Christmas Parade  Sunday December 4 2:30 pm</a:t>
            </a:r>
          </a:p>
          <a:p>
            <a:r>
              <a:rPr lang="en-US" sz="3200" dirty="0"/>
              <a:t>Gap Creek Singers  Friday December 9, 7 pm.  No meeting December 8</a:t>
            </a:r>
          </a:p>
          <a:p>
            <a:r>
              <a:rPr lang="en-US" sz="3200" dirty="0"/>
              <a:t>Concessions Double Springs Saturdays December-February</a:t>
            </a:r>
          </a:p>
          <a:p>
            <a:r>
              <a:rPr lang="en-US" sz="3200" dirty="0"/>
              <a:t>Scholarship Fundraising December Facebook (Go Fund 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tationary, envelope&#10;&#10;Description automatically generated">
            <a:extLst>
              <a:ext uri="{FF2B5EF4-FFF2-40B4-BE49-F238E27FC236}">
                <a16:creationId xmlns:a16="http://schemas.microsoft.com/office/drawing/2014/main" id="{A141E08D-E8CE-7EB5-C69E-A537904A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560">
            <a:off x="162518" y="941722"/>
            <a:ext cx="6858000" cy="514350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EFF6CD1-DA72-2ABD-C1B4-47E47F646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9430">
            <a:off x="5838578" y="928813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4005B-C9DC-1437-F3D5-5E9BCAE6D623}"/>
              </a:ext>
            </a:extLst>
          </p:cNvPr>
          <p:cNvSpPr txBox="1"/>
          <p:nvPr/>
        </p:nvSpPr>
        <p:spPr>
          <a:xfrm>
            <a:off x="2009774" y="5334000"/>
            <a:ext cx="3924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card from the family we gave to during Childhood Cancer Month.</a:t>
            </a:r>
          </a:p>
        </p:txBody>
      </p:sp>
    </p:spTree>
    <p:extLst>
      <p:ext uri="{BB962C8B-B14F-4D97-AF65-F5344CB8AC3E}">
        <p14:creationId xmlns:p14="http://schemas.microsoft.com/office/powerpoint/2010/main" val="36333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7DF6BB-EADF-4BE6-B8A3-E5E4194BC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F4155C20-3F0E-4576-8A0B-C345B6231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5" name="Picture 4" descr="Lions running">
            <a:extLst>
              <a:ext uri="{FF2B5EF4-FFF2-40B4-BE49-F238E27FC236}">
                <a16:creationId xmlns:a16="http://schemas.microsoft.com/office/drawing/2014/main" id="{7EAE47CE-ACDA-75BC-CF7F-A0A563B95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3191" b="15582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A0369-B173-CD48-F5B7-383AAD730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30" y="1598246"/>
            <a:ext cx="4554659" cy="5034817"/>
          </a:xfrm>
        </p:spPr>
        <p:txBody>
          <a:bodyPr anchor="t"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Your Lions have been busy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4DBB4-9A2A-88BD-95F1-DF7CFEBD9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010506" cy="5007531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Attending meetings around the district….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21">
            <a:extLst>
              <a:ext uri="{FF2B5EF4-FFF2-40B4-BE49-F238E27FC236}">
                <a16:creationId xmlns:a16="http://schemas.microsoft.com/office/drawing/2014/main" id="{0BAEB82B-9A6B-4982-B56B-7529C6EA9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3128" y="1731109"/>
            <a:ext cx="139039" cy="136646"/>
          </a:xfrm>
          <a:custGeom>
            <a:avLst/>
            <a:gdLst>
              <a:gd name="connsiteX0" fmla="*/ 129602 w 139039"/>
              <a:gd name="connsiteY0" fmla="*/ 59048 h 136646"/>
              <a:gd name="connsiteX1" fmla="*/ 78957 w 139039"/>
              <a:gd name="connsiteY1" fmla="*/ 59048 h 136646"/>
              <a:gd name="connsiteX2" fmla="*/ 78957 w 139039"/>
              <a:gd name="connsiteY2" fmla="*/ 9275 h 136646"/>
              <a:gd name="connsiteX3" fmla="*/ 69520 w 139039"/>
              <a:gd name="connsiteY3" fmla="*/ 0 h 136646"/>
              <a:gd name="connsiteX4" fmla="*/ 60082 w 139039"/>
              <a:gd name="connsiteY4" fmla="*/ 9275 h 136646"/>
              <a:gd name="connsiteX5" fmla="*/ 60082 w 139039"/>
              <a:gd name="connsiteY5" fmla="*/ 59048 h 136646"/>
              <a:gd name="connsiteX6" fmla="*/ 9437 w 139039"/>
              <a:gd name="connsiteY6" fmla="*/ 59048 h 136646"/>
              <a:gd name="connsiteX7" fmla="*/ 0 w 139039"/>
              <a:gd name="connsiteY7" fmla="*/ 68323 h 136646"/>
              <a:gd name="connsiteX8" fmla="*/ 9437 w 139039"/>
              <a:gd name="connsiteY8" fmla="*/ 77598 h 136646"/>
              <a:gd name="connsiteX9" fmla="*/ 60082 w 139039"/>
              <a:gd name="connsiteY9" fmla="*/ 77598 h 136646"/>
              <a:gd name="connsiteX10" fmla="*/ 60082 w 139039"/>
              <a:gd name="connsiteY10" fmla="*/ 127371 h 136646"/>
              <a:gd name="connsiteX11" fmla="*/ 69520 w 139039"/>
              <a:gd name="connsiteY11" fmla="*/ 136646 h 136646"/>
              <a:gd name="connsiteX12" fmla="*/ 78957 w 139039"/>
              <a:gd name="connsiteY12" fmla="*/ 127371 h 136646"/>
              <a:gd name="connsiteX13" fmla="*/ 78957 w 139039"/>
              <a:gd name="connsiteY13" fmla="*/ 77598 h 136646"/>
              <a:gd name="connsiteX14" fmla="*/ 129602 w 139039"/>
              <a:gd name="connsiteY14" fmla="*/ 77598 h 136646"/>
              <a:gd name="connsiteX15" fmla="*/ 139039 w 139039"/>
              <a:gd name="connsiteY15" fmla="*/ 68323 h 136646"/>
              <a:gd name="connsiteX16" fmla="*/ 129602 w 139039"/>
              <a:gd name="connsiteY16" fmla="*/ 59048 h 1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6646">
                <a:moveTo>
                  <a:pt x="129602" y="59048"/>
                </a:moveTo>
                <a:lnTo>
                  <a:pt x="78957" y="59048"/>
                </a:lnTo>
                <a:lnTo>
                  <a:pt x="78957" y="9275"/>
                </a:lnTo>
                <a:cubicBezTo>
                  <a:pt x="78957" y="4152"/>
                  <a:pt x="74731" y="0"/>
                  <a:pt x="69520" y="0"/>
                </a:cubicBezTo>
                <a:cubicBezTo>
                  <a:pt x="64308" y="0"/>
                  <a:pt x="60082" y="4152"/>
                  <a:pt x="60082" y="9275"/>
                </a:cubicBezTo>
                <a:lnTo>
                  <a:pt x="60082" y="59048"/>
                </a:lnTo>
                <a:lnTo>
                  <a:pt x="9437" y="59048"/>
                </a:lnTo>
                <a:cubicBezTo>
                  <a:pt x="4225" y="59048"/>
                  <a:pt x="0" y="63201"/>
                  <a:pt x="0" y="68323"/>
                </a:cubicBezTo>
                <a:cubicBezTo>
                  <a:pt x="0" y="73445"/>
                  <a:pt x="4225" y="77598"/>
                  <a:pt x="9437" y="77598"/>
                </a:cubicBezTo>
                <a:lnTo>
                  <a:pt x="60082" y="77598"/>
                </a:lnTo>
                <a:lnTo>
                  <a:pt x="60082" y="127371"/>
                </a:lnTo>
                <a:cubicBezTo>
                  <a:pt x="60082" y="132493"/>
                  <a:pt x="64308" y="136646"/>
                  <a:pt x="69520" y="136646"/>
                </a:cubicBezTo>
                <a:cubicBezTo>
                  <a:pt x="74731" y="136646"/>
                  <a:pt x="78957" y="132493"/>
                  <a:pt x="78957" y="127371"/>
                </a:cubicBezTo>
                <a:lnTo>
                  <a:pt x="78957" y="77598"/>
                </a:lnTo>
                <a:lnTo>
                  <a:pt x="129602" y="77598"/>
                </a:lnTo>
                <a:cubicBezTo>
                  <a:pt x="134814" y="77598"/>
                  <a:pt x="139039" y="73445"/>
                  <a:pt x="139039" y="68323"/>
                </a:cubicBezTo>
                <a:cubicBezTo>
                  <a:pt x="139039" y="63201"/>
                  <a:pt x="134814" y="59048"/>
                  <a:pt x="129602" y="59048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17">
            <a:extLst>
              <a:ext uri="{FF2B5EF4-FFF2-40B4-BE49-F238E27FC236}">
                <a16:creationId xmlns:a16="http://schemas.microsoft.com/office/drawing/2014/main" id="{FC71CE45-EECF-4555-AD4B-1B3D0D5D1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1908" y="1956458"/>
            <a:ext cx="91138" cy="89570"/>
          </a:xfrm>
          <a:custGeom>
            <a:avLst/>
            <a:gdLst>
              <a:gd name="connsiteX0" fmla="*/ 91138 w 91138"/>
              <a:gd name="connsiteY0" fmla="*/ 44785 h 89570"/>
              <a:gd name="connsiteX1" fmla="*/ 45569 w 91138"/>
              <a:gd name="connsiteY1" fmla="*/ 89570 h 89570"/>
              <a:gd name="connsiteX2" fmla="*/ 0 w 91138"/>
              <a:gd name="connsiteY2" fmla="*/ 44785 h 89570"/>
              <a:gd name="connsiteX3" fmla="*/ 45569 w 91138"/>
              <a:gd name="connsiteY3" fmla="*/ 0 h 89570"/>
              <a:gd name="connsiteX4" fmla="*/ 91138 w 91138"/>
              <a:gd name="connsiteY4" fmla="*/ 44785 h 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89570">
                <a:moveTo>
                  <a:pt x="91138" y="44785"/>
                </a:moveTo>
                <a:cubicBezTo>
                  <a:pt x="91138" y="69519"/>
                  <a:pt x="70736" y="89570"/>
                  <a:pt x="45569" y="89570"/>
                </a:cubicBezTo>
                <a:cubicBezTo>
                  <a:pt x="20402" y="89570"/>
                  <a:pt x="0" y="69519"/>
                  <a:pt x="0" y="44785"/>
                </a:cubicBezTo>
                <a:cubicBezTo>
                  <a:pt x="0" y="20051"/>
                  <a:pt x="20402" y="0"/>
                  <a:pt x="45569" y="0"/>
                </a:cubicBezTo>
                <a:cubicBezTo>
                  <a:pt x="70736" y="0"/>
                  <a:pt x="91138" y="20051"/>
                  <a:pt x="91138" y="44785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22">
            <a:extLst>
              <a:ext uri="{FF2B5EF4-FFF2-40B4-BE49-F238E27FC236}">
                <a16:creationId xmlns:a16="http://schemas.microsoft.com/office/drawing/2014/main" id="{53AA89D1-0C70-46BB-8E35-5722A4B18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7588" y="2177021"/>
            <a:ext cx="127714" cy="125516"/>
          </a:xfrm>
          <a:custGeom>
            <a:avLst/>
            <a:gdLst>
              <a:gd name="connsiteX0" fmla="*/ 63857 w 127714"/>
              <a:gd name="connsiteY0" fmla="*/ 18549 h 125516"/>
              <a:gd name="connsiteX1" fmla="*/ 108840 w 127714"/>
              <a:gd name="connsiteY1" fmla="*/ 62758 h 125516"/>
              <a:gd name="connsiteX2" fmla="*/ 63857 w 127714"/>
              <a:gd name="connsiteY2" fmla="*/ 106967 h 125516"/>
              <a:gd name="connsiteX3" fmla="*/ 18874 w 127714"/>
              <a:gd name="connsiteY3" fmla="*/ 62758 h 125516"/>
              <a:gd name="connsiteX4" fmla="*/ 63857 w 127714"/>
              <a:gd name="connsiteY4" fmla="*/ 18549 h 125516"/>
              <a:gd name="connsiteX5" fmla="*/ 63857 w 127714"/>
              <a:gd name="connsiteY5" fmla="*/ 0 h 125516"/>
              <a:gd name="connsiteX6" fmla="*/ 0 w 127714"/>
              <a:gd name="connsiteY6" fmla="*/ 62758 h 125516"/>
              <a:gd name="connsiteX7" fmla="*/ 63857 w 127714"/>
              <a:gd name="connsiteY7" fmla="*/ 125516 h 125516"/>
              <a:gd name="connsiteX8" fmla="*/ 127714 w 127714"/>
              <a:gd name="connsiteY8" fmla="*/ 62758 h 125516"/>
              <a:gd name="connsiteX9" fmla="*/ 63857 w 127714"/>
              <a:gd name="connsiteY9" fmla="*/ 0 h 12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5516">
                <a:moveTo>
                  <a:pt x="63857" y="18549"/>
                </a:moveTo>
                <a:cubicBezTo>
                  <a:pt x="88700" y="18549"/>
                  <a:pt x="108840" y="38342"/>
                  <a:pt x="108840" y="62758"/>
                </a:cubicBezTo>
                <a:cubicBezTo>
                  <a:pt x="108840" y="87174"/>
                  <a:pt x="88700" y="106967"/>
                  <a:pt x="63857" y="106967"/>
                </a:cubicBezTo>
                <a:cubicBezTo>
                  <a:pt x="39014" y="106967"/>
                  <a:pt x="18874" y="87174"/>
                  <a:pt x="18874" y="62758"/>
                </a:cubicBezTo>
                <a:cubicBezTo>
                  <a:pt x="18898" y="38352"/>
                  <a:pt x="39024" y="18573"/>
                  <a:pt x="63857" y="18549"/>
                </a:cubicBezTo>
                <a:moveTo>
                  <a:pt x="63857" y="0"/>
                </a:moveTo>
                <a:cubicBezTo>
                  <a:pt x="28590" y="0"/>
                  <a:pt x="0" y="28098"/>
                  <a:pt x="0" y="62758"/>
                </a:cubicBezTo>
                <a:cubicBezTo>
                  <a:pt x="0" y="97418"/>
                  <a:pt x="28590" y="125516"/>
                  <a:pt x="63857" y="125516"/>
                </a:cubicBezTo>
                <a:cubicBezTo>
                  <a:pt x="99124" y="125516"/>
                  <a:pt x="127714" y="97418"/>
                  <a:pt x="127714" y="62758"/>
                </a:cubicBezTo>
                <a:cubicBezTo>
                  <a:pt x="127714" y="28098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0FAB35-BF65-5111-5621-B3CF94DB7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r="29749" b="-1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792CC-3684-C7F7-2EED-9BF46DD3267D}"/>
              </a:ext>
            </a:extLst>
          </p:cNvPr>
          <p:cNvSpPr txBox="1"/>
          <p:nvPr/>
        </p:nvSpPr>
        <p:spPr>
          <a:xfrm>
            <a:off x="231112" y="422031"/>
            <a:ext cx="2301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Lion Hope met with the Aiken Lions Club to celebrate chartering a LEO club and to talk about membership.</a:t>
            </a:r>
          </a:p>
        </p:txBody>
      </p:sp>
    </p:spTree>
    <p:extLst>
      <p:ext uri="{BB962C8B-B14F-4D97-AF65-F5344CB8AC3E}">
        <p14:creationId xmlns:p14="http://schemas.microsoft.com/office/powerpoint/2010/main" val="21212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2ED99-0016-B167-A0B6-3AABCEFA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Lion Hope and Lion Jim had a great time talking with the Lexington Latino Club Branch.</a:t>
            </a:r>
          </a:p>
        </p:txBody>
      </p:sp>
      <p:sp>
        <p:nvSpPr>
          <p:cNvPr id="15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BA5967-81ED-853B-E255-7C08287C01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986926" y="1790998"/>
            <a:ext cx="5569864" cy="4397999"/>
          </a:xfrm>
          <a:prstGeom prst="rect">
            <a:avLst/>
          </a:prstGeom>
        </p:spPr>
      </p:pic>
      <p:sp>
        <p:nvSpPr>
          <p:cNvPr id="19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3DFD7CA-2DBE-AD9B-D6BA-0219FEBFC2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6165547" y="831546"/>
            <a:ext cx="5317933" cy="6734973"/>
          </a:xfrm>
          <a:prstGeom prst="rect">
            <a:avLst/>
          </a:prstGeom>
        </p:spPr>
      </p:pic>
      <p:sp>
        <p:nvSpPr>
          <p:cNvPr id="15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8" y="81499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8" y="104429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42198" y="1268720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A9B67-B421-9BD3-18B8-243BF3C83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466" y="551055"/>
            <a:ext cx="4169560" cy="531793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Lions Trent and Angela noticed a Melvin Jones Plaque in a leather shop in Florence, Italy recently.  Lions are everywhere.  Here they are pictured with Lion Niki </a:t>
            </a:r>
            <a:r>
              <a:rPr lang="en-US" sz="3200" dirty="0" err="1"/>
              <a:t>Guash</a:t>
            </a:r>
            <a:r>
              <a:rPr lang="en-US" sz="3200" dirty="0"/>
              <a:t>.  She gave them a 50% discount just for being Lions.</a:t>
            </a:r>
          </a:p>
        </p:txBody>
      </p:sp>
    </p:spTree>
    <p:extLst>
      <p:ext uri="{BB962C8B-B14F-4D97-AF65-F5344CB8AC3E}">
        <p14:creationId xmlns:p14="http://schemas.microsoft.com/office/powerpoint/2010/main" val="18338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D8A07-69B3-506F-B3EC-F9C0D72C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831426" cy="17162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District Cabinet Meeting</a:t>
            </a: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5887EA6-BE29-C606-3338-3051B1715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19544"/>
          <a:stretch/>
        </p:blipFill>
        <p:spPr>
          <a:xfrm rot="10800000"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6" name="Picture Placeholder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2C58C009-453D-1077-2EFB-58FB7672DE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/>
          <a:stretch/>
        </p:blipFill>
        <p:spPr>
          <a:xfrm rot="10800000"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C8FAD-D1AB-CBC4-5495-51740696D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/>
              <a:t>Lions Paula, Jim and Hope attended the District Cabinet Meeting in Anderson.</a:t>
            </a: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82B1B4C-B676-A5EC-6421-522258F385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89E41-FC32-72D7-80D6-9911E5A5B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400" dirty="0"/>
              <a:t>Lion Jim pins Lion Joe Robinson of the Greenville </a:t>
            </a:r>
            <a:r>
              <a:rPr lang="en-US" sz="2400" dirty="0" err="1"/>
              <a:t>Pleasantburg</a:t>
            </a:r>
            <a:r>
              <a:rPr lang="en-US" sz="2400" dirty="0"/>
              <a:t> Lions Club with the Lions Vision Services Franklin Mason Fellow pin.  Joe is the longest serving current member of the club.</a:t>
            </a:r>
          </a:p>
        </p:txBody>
      </p:sp>
    </p:spTree>
    <p:extLst>
      <p:ext uri="{BB962C8B-B14F-4D97-AF65-F5344CB8AC3E}">
        <p14:creationId xmlns:p14="http://schemas.microsoft.com/office/powerpoint/2010/main" val="17730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A3933D-76DC-2EB3-1D12-A2D693AB4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r="40287"/>
          <a:stretch/>
        </p:blipFill>
        <p:spPr>
          <a:xfrm rot="5400000">
            <a:off x="2665476" y="-2665476"/>
            <a:ext cx="6858000" cy="12188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E372C-986D-2994-5589-43F0229A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Blue Ridge Lions serve!!</a:t>
            </a:r>
            <a:br>
              <a:rPr lang="en-US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Eye Screening Event Tigerville</a:t>
            </a:r>
          </a:p>
        </p:txBody>
      </p:sp>
    </p:spTree>
    <p:extLst>
      <p:ext uri="{BB962C8B-B14F-4D97-AF65-F5344CB8AC3E}">
        <p14:creationId xmlns:p14="http://schemas.microsoft.com/office/powerpoint/2010/main" val="19478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229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Univers</vt:lpstr>
      <vt:lpstr>GradientVTI</vt:lpstr>
      <vt:lpstr>Blue Ridge Lions Club</vt:lpstr>
      <vt:lpstr>PowerPoint Presentation</vt:lpstr>
      <vt:lpstr>Your Lions have been busy</vt:lpstr>
      <vt:lpstr>PowerPoint Presentation</vt:lpstr>
      <vt:lpstr>Lion Hope and Lion Jim had a great time talking with the Lexington Latino Club Branch.</vt:lpstr>
      <vt:lpstr>PowerPoint Presentation</vt:lpstr>
      <vt:lpstr>District Cabinet Meeting</vt:lpstr>
      <vt:lpstr>PowerPoint Presentation</vt:lpstr>
      <vt:lpstr>Blue Ridge Lions serve!! Eye Screening Event Tigerville</vt:lpstr>
      <vt:lpstr>PowerPoint Presentation</vt:lpstr>
      <vt:lpstr>Remember: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Ridge Lions Club</dc:title>
  <dc:creator>Hope Barbare</dc:creator>
  <cp:lastModifiedBy>Hope Barbare</cp:lastModifiedBy>
  <cp:revision>2</cp:revision>
  <dcterms:created xsi:type="dcterms:W3CDTF">2022-11-10T20:02:38Z</dcterms:created>
  <dcterms:modified xsi:type="dcterms:W3CDTF">2022-11-12T11:38:36Z</dcterms:modified>
</cp:coreProperties>
</file>